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61" r:id="rId3"/>
    <p:sldId id="257" r:id="rId4"/>
    <p:sldId id="30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5" r:id="rId18"/>
    <p:sldId id="286" r:id="rId19"/>
    <p:sldId id="287" r:id="rId20"/>
    <p:sldId id="288" r:id="rId21"/>
    <p:sldId id="289" r:id="rId22"/>
    <p:sldId id="290" r:id="rId23"/>
    <p:sldId id="315" r:id="rId24"/>
    <p:sldId id="316" r:id="rId25"/>
    <p:sldId id="291" r:id="rId26"/>
    <p:sldId id="293" r:id="rId27"/>
    <p:sldId id="292" r:id="rId28"/>
    <p:sldId id="294" r:id="rId29"/>
    <p:sldId id="296" r:id="rId30"/>
    <p:sldId id="298" r:id="rId31"/>
    <p:sldId id="297" r:id="rId32"/>
    <p:sldId id="299" r:id="rId33"/>
    <p:sldId id="302" r:id="rId34"/>
    <p:sldId id="300" r:id="rId35"/>
    <p:sldId id="301" r:id="rId36"/>
    <p:sldId id="303" r:id="rId37"/>
    <p:sldId id="304" r:id="rId38"/>
    <p:sldId id="305" r:id="rId39"/>
    <p:sldId id="306" r:id="rId40"/>
    <p:sldId id="314" r:id="rId41"/>
    <p:sldId id="308" r:id="rId4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3" autoAdjust="0"/>
    <p:restoredTop sz="94660"/>
  </p:normalViewPr>
  <p:slideViewPr>
    <p:cSldViewPr>
      <p:cViewPr varScale="1">
        <p:scale>
          <a:sx n="81" d="100"/>
          <a:sy n="81" d="100"/>
        </p:scale>
        <p:origin x="-11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0B457-FADD-43DD-8CDB-58FFF4A6106B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2F76D-5570-4CB2-AD90-7828E54F11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19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413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92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22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3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1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6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064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87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8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9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35E4-0D82-49AF-A375-5A57D27E119C}" type="datetimeFigureOut">
              <a:rPr lang="sl-SI" smtClean="0"/>
              <a:t>2.1.2013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F43A-DABC-4ACE-94FC-8656B672BA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00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IMG_8618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7906"/>
            <a:ext cx="9527002" cy="725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125750" y="4371054"/>
            <a:ext cx="7632146" cy="8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03" tIns="44651" rIns="89303" bIns="44651" anchor="ctr"/>
          <a:lstStyle/>
          <a:p>
            <a:pPr algn="ctr" defTabSz="892175"/>
            <a:r>
              <a:rPr lang="sl-SI" sz="4000" dirty="0">
                <a:solidFill>
                  <a:schemeClr val="bg1"/>
                </a:solidFill>
              </a:rPr>
              <a:t>Islandija</a:t>
            </a:r>
            <a:endParaRPr lang="sl-SI" sz="4000" b="1" dirty="0">
              <a:solidFill>
                <a:srgbClr val="1C1C1C"/>
              </a:solidFill>
            </a:endParaRPr>
          </a:p>
        </p:txBody>
      </p:sp>
      <p:sp>
        <p:nvSpPr>
          <p:cNvPr id="74757" name="Rectangle 2"/>
          <p:cNvSpPr>
            <a:spLocks noChangeArrowheads="1"/>
          </p:cNvSpPr>
          <p:nvPr/>
        </p:nvSpPr>
        <p:spPr bwMode="auto">
          <a:xfrm>
            <a:off x="1159863" y="5229013"/>
            <a:ext cx="7632146" cy="8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03" tIns="44651" rIns="89303" bIns="44651" anchor="ctr"/>
          <a:lstStyle/>
          <a:p>
            <a:pPr algn="ctr" defTabSz="892175"/>
            <a:r>
              <a:rPr lang="sl-SI" sz="3200" b="1" i="1" dirty="0">
                <a:solidFill>
                  <a:schemeClr val="bg1"/>
                </a:solidFill>
              </a:rPr>
              <a:t>Geotermalna energija </a:t>
            </a:r>
            <a:r>
              <a:rPr lang="sl-SI" sz="3200" b="1" i="1" dirty="0" smtClean="0">
                <a:solidFill>
                  <a:schemeClr val="bg1"/>
                </a:solidFill>
              </a:rPr>
              <a:t>v izobraževanju</a:t>
            </a:r>
          </a:p>
          <a:p>
            <a:pPr algn="ctr" defTabSz="892175"/>
            <a:r>
              <a:rPr lang="sl-SI" sz="3200" b="1" i="1" dirty="0" smtClean="0">
                <a:solidFill>
                  <a:schemeClr val="bg1"/>
                </a:solidFill>
              </a:rPr>
              <a:t>Leonardo da Vinci, oktober 2012</a:t>
            </a:r>
            <a:endParaRPr lang="sl-SI" sz="3200" b="1" i="1" dirty="0">
              <a:solidFill>
                <a:srgbClr val="1C1C1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055" y="270267"/>
            <a:ext cx="1359535" cy="6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22972"/>
            <a:ext cx="1127125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333767"/>
            <a:ext cx="445135" cy="60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0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Na šoli smo pustili brošure o Sloveniji, o Ljubljani in o naši šoli</a:t>
            </a:r>
            <a:endParaRPr lang="sl-SI" sz="2400" b="1" dirty="0"/>
          </a:p>
        </p:txBody>
      </p:sp>
      <p:pic>
        <p:nvPicPr>
          <p:cNvPr id="4" name="Picture 2" descr="IMG_839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Raziskovanje barvite pokrajine</a:t>
            </a:r>
            <a:endParaRPr lang="sl-SI" sz="2400" b="1" dirty="0"/>
          </a:p>
        </p:txBody>
      </p:sp>
      <p:pic>
        <p:nvPicPr>
          <p:cNvPr id="4" name="Picture 2" descr="IMG_8411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Solfatare – iz razpok uhajajo žvepleni plini</a:t>
            </a:r>
            <a:endParaRPr lang="sl-SI" sz="2400" b="1" dirty="0"/>
          </a:p>
        </p:txBody>
      </p:sp>
      <p:pic>
        <p:nvPicPr>
          <p:cNvPr id="4" name="Picture 2" descr="IMG_841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Na Islandiji je 250 geotermalnih področij</a:t>
            </a:r>
            <a:br>
              <a:rPr lang="sl-SI" sz="2400" b="1" dirty="0" smtClean="0"/>
            </a:br>
            <a:endParaRPr lang="sl-SI" sz="2400" b="1" dirty="0"/>
          </a:p>
        </p:txBody>
      </p:sp>
      <p:pic>
        <p:nvPicPr>
          <p:cNvPr id="4" name="Picture 2" descr="IMG_8620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" y="1600200"/>
            <a:ext cx="7231962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Pet geotermalnih elektrarn proizvaja okoli 27% islandske energije</a:t>
            </a:r>
            <a:endParaRPr lang="sl-SI" sz="2400" b="1" dirty="0"/>
          </a:p>
        </p:txBody>
      </p:sp>
      <p:pic>
        <p:nvPicPr>
          <p:cNvPr id="4" name="Picture 2" descr="IMG_905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b="1" dirty="0" smtClean="0"/>
              <a:t/>
            </a:r>
            <a:br>
              <a:rPr lang="sl-SI" sz="2700" b="1" dirty="0" smtClean="0"/>
            </a:br>
            <a:r>
              <a:rPr lang="sl-SI" sz="2700" b="1" dirty="0" smtClean="0"/>
              <a:t>Geotermalna elektrarna Hellisheiði je največja </a:t>
            </a:r>
            <a:br>
              <a:rPr lang="sl-SI" sz="2700" b="1" dirty="0" smtClean="0"/>
            </a:br>
            <a:r>
              <a:rPr lang="sl-SI" sz="2700" b="1" dirty="0" smtClean="0"/>
              <a:t>na Islandiji in druga na svetu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Content Placeholder 3" descr="DSCN77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Kapaciteta elektrarne je 303 MW električne energije in </a:t>
            </a:r>
            <a:br>
              <a:rPr lang="sl-SI" sz="2400" b="1" dirty="0" smtClean="0"/>
            </a:br>
            <a:r>
              <a:rPr lang="sl-SI" sz="2400" b="1" dirty="0" smtClean="0"/>
              <a:t>130 MW vroče vode</a:t>
            </a:r>
            <a:endParaRPr lang="sl-SI" sz="2400" b="1" dirty="0"/>
          </a:p>
        </p:txBody>
      </p:sp>
      <p:pic>
        <p:nvPicPr>
          <p:cNvPr id="4" name="Picture 2" descr="IMG_9022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b="1" dirty="0" smtClean="0"/>
              <a:t>Podatki o elektrarni: petdeset 2200 metrov globokih vrtin, </a:t>
            </a:r>
            <a:br>
              <a:rPr lang="sl-SI" sz="2400" b="1" dirty="0" smtClean="0"/>
            </a:br>
            <a:r>
              <a:rPr lang="sl-SI" sz="2400" b="1" dirty="0" smtClean="0"/>
              <a:t>termalna kapaciteta je 40 MW</a:t>
            </a:r>
            <a:r>
              <a:rPr lang="sl-SI" sz="2400" b="1" dirty="0" smtClean="0">
                <a:solidFill>
                  <a:srgbClr val="FF0000"/>
                </a:solidFill>
              </a:rPr>
              <a:t>th</a:t>
            </a:r>
            <a:r>
              <a:rPr lang="sl-SI" sz="2400" b="1" dirty="0" smtClean="0"/>
              <a:t>, turbine: 6 x 45 MW, 1 x 30 MW</a:t>
            </a:r>
            <a:endParaRPr lang="sl-SI" sz="2400" dirty="0"/>
          </a:p>
        </p:txBody>
      </p:sp>
      <p:pic>
        <p:nvPicPr>
          <p:cNvPr id="4" name="Picture 2" descr="IMG_9027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Kontrolna soba v geotermalni elektrarni</a:t>
            </a:r>
            <a:endParaRPr lang="sl-SI" sz="2400" b="1" dirty="0"/>
          </a:p>
        </p:txBody>
      </p:sp>
      <p:pic>
        <p:nvPicPr>
          <p:cNvPr id="4" name="Picture 2" descr="IMG_904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Gospa Rikki Magnusdottir, naša vodička in strokovnjakinja, ki je sodelovala pri gradnji elektrarne</a:t>
            </a:r>
            <a:endParaRPr lang="sl-SI" sz="2400" b="1" dirty="0"/>
          </a:p>
        </p:txBody>
      </p:sp>
      <p:pic>
        <p:nvPicPr>
          <p:cNvPr id="4" name="Picture 2" descr="IMG_9046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SCN7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" y="213546"/>
            <a:ext cx="8436918" cy="6427130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Vulkanska pokrajina izgleda „lunarno“</a:t>
            </a:r>
            <a:endParaRPr lang="sl-SI" sz="2400" b="1" dirty="0"/>
          </a:p>
        </p:txBody>
      </p:sp>
      <p:pic>
        <p:nvPicPr>
          <p:cNvPr id="4" name="Picture 2" descr="IMG_8717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" y="1600200"/>
            <a:ext cx="7231962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70 % električne energije na Islandiji proizvedejo iz vodnih virov</a:t>
            </a:r>
            <a:endParaRPr lang="sl-SI" sz="2400" b="1" dirty="0"/>
          </a:p>
        </p:txBody>
      </p:sp>
      <p:pic>
        <p:nvPicPr>
          <p:cNvPr id="4" name="Picture 2" descr="IMG_8599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Okoli 85% islandskih domov ogreva geotermalna energija</a:t>
            </a:r>
            <a:endParaRPr lang="sl-SI" sz="2400" b="1" dirty="0"/>
          </a:p>
        </p:txBody>
      </p:sp>
      <p:pic>
        <p:nvPicPr>
          <p:cNvPr id="4" name="Picture 2" descr="IMG_874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Geotermalno ogrevan rastlinjak za pridelavo paradižnikov</a:t>
            </a:r>
            <a:endParaRPr lang="sl-SI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F:\Žarko\jpg_2012_10_27\IMG_8543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Družina, ki prideluje okusne paradižnike s pomočjo geotermalne energije in brez pesticidov</a:t>
            </a:r>
            <a:endParaRPr lang="sl-SI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C:\Users\Super Mami\Desktop\Islandija, oktober, 2012\DSC_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9048"/>
            <a:ext cx="8352928" cy="47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Technical </a:t>
            </a:r>
            <a:r>
              <a:rPr lang="sl-SI" sz="2400" b="1" dirty="0"/>
              <a:t>College Reykjavik </a:t>
            </a:r>
            <a:r>
              <a:rPr lang="sl-SI" sz="2400" b="1" dirty="0" smtClean="0"/>
              <a:t/>
            </a:r>
            <a:br>
              <a:rPr lang="sl-SI" sz="2400" b="1" dirty="0" smtClean="0"/>
            </a:br>
            <a:r>
              <a:rPr lang="sl-SI" sz="2400" b="1" dirty="0" smtClean="0"/>
              <a:t>je privatna šola, v lasti velikih islandskih gopodarstev</a:t>
            </a:r>
            <a:endParaRPr lang="sl-SI" sz="2400" b="1" dirty="0"/>
          </a:p>
        </p:txBody>
      </p:sp>
      <p:pic>
        <p:nvPicPr>
          <p:cNvPr id="4" name="Picture 2" descr="IMG_9161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Teoretični in praktični pouk sta zelo povezana, delo je večinoma projektno</a:t>
            </a:r>
            <a:endParaRPr lang="sl-SI" sz="2400" b="1" dirty="0"/>
          </a:p>
        </p:txBody>
      </p:sp>
      <p:pic>
        <p:nvPicPr>
          <p:cNvPr id="4" name="Picture 2" descr="IMG_9151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Proizvodna linija</a:t>
            </a:r>
            <a:endParaRPr lang="sl-SI" sz="2400" b="1" dirty="0"/>
          </a:p>
        </p:txBody>
      </p:sp>
      <p:pic>
        <p:nvPicPr>
          <p:cNvPr id="4" name="Picture 2" descr="DSCN78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49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_9150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" y="213545"/>
            <a:ext cx="8436918" cy="6425241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Geološko je Islandija najmlajša evropska država, ima kar 22 aktivnih vulkanov in je bogata z geotermalnimi viri energije</a:t>
            </a:r>
            <a:endParaRPr lang="sl-SI" sz="2400" dirty="0"/>
          </a:p>
        </p:txBody>
      </p:sp>
      <p:pic>
        <p:nvPicPr>
          <p:cNvPr id="4" name="Picture 2" descr="IMG_8696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52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DSCN78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45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53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Delavnice so povezane s kantino</a:t>
            </a:r>
            <a:endParaRPr lang="sl-SI" sz="2400" b="1" dirty="0"/>
          </a:p>
        </p:txBody>
      </p:sp>
      <p:pic>
        <p:nvPicPr>
          <p:cNvPr id="4" name="Picture 4" descr="DSCN788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58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IMG_9159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Ravnatelj </a:t>
            </a:r>
            <a:r>
              <a:rPr lang="is-IS" sz="2400" b="1" dirty="0"/>
              <a:t>Valdemar </a:t>
            </a:r>
            <a:r>
              <a:rPr lang="is-IS" sz="2400" b="1" dirty="0" smtClean="0"/>
              <a:t>Valdemarsson</a:t>
            </a:r>
            <a:r>
              <a:rPr lang="sl-SI" sz="2400" b="1" dirty="0"/>
              <a:t/>
            </a:r>
            <a:br>
              <a:rPr lang="sl-SI" sz="2400" b="1" dirty="0"/>
            </a:br>
            <a:endParaRPr lang="sl-SI" sz="2400" b="1" dirty="0"/>
          </a:p>
        </p:txBody>
      </p:sp>
      <p:pic>
        <p:nvPicPr>
          <p:cNvPr id="4" name="Picture 2" descr="DSCN78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" y="1600200"/>
            <a:ext cx="7231962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V Reykjaviku z okolico živi okoli 200 000 ljudi, </a:t>
            </a:r>
            <a:br>
              <a:rPr lang="sl-SI" sz="2400" b="1" dirty="0" smtClean="0"/>
            </a:br>
            <a:r>
              <a:rPr lang="sl-SI" sz="2400" b="1" dirty="0" smtClean="0"/>
              <a:t>v Islandiji okoli 320 000</a:t>
            </a:r>
            <a:endParaRPr lang="sl-SI" sz="2400" b="1" dirty="0"/>
          </a:p>
        </p:txBody>
      </p:sp>
      <p:pic>
        <p:nvPicPr>
          <p:cNvPr id="4" name="Content Placeholder 3" descr="IMG_8352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Čudovit kongresni in glasbeni center Harpa, Reykjavik, </a:t>
            </a:r>
            <a:br>
              <a:rPr lang="sl-SI" sz="2400" b="1" dirty="0" smtClean="0"/>
            </a:br>
            <a:r>
              <a:rPr lang="sl-SI" sz="2400" b="1" dirty="0" smtClean="0"/>
              <a:t>pridobitev iz leta 2011</a:t>
            </a:r>
            <a:endParaRPr lang="sl-SI" sz="2400" b="1" dirty="0"/>
          </a:p>
        </p:txBody>
      </p:sp>
      <p:pic>
        <p:nvPicPr>
          <p:cNvPr id="4" name="Picture 2" descr="IMG_9177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9" y="1600200"/>
            <a:ext cx="7231962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100% islandske elektrike proizvedejo iz obnovljivih virov energije</a:t>
            </a:r>
            <a:endParaRPr lang="sl-SI" sz="2400" b="1" dirty="0"/>
          </a:p>
        </p:txBody>
      </p:sp>
      <p:pic>
        <p:nvPicPr>
          <p:cNvPr id="4" name="Picture 4" descr="IMG_8637_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92" y="1600200"/>
            <a:ext cx="2825815" cy="4525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8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Udeleženci strokovne ekskurzije</a:t>
            </a:r>
            <a:endParaRPr lang="sl-SI" sz="2400" b="1" dirty="0"/>
          </a:p>
        </p:txBody>
      </p:sp>
      <p:pic>
        <p:nvPicPr>
          <p:cNvPr id="1026" name="Picture 2" descr="C:\Users\Super Mami\Desktop\Islandija, oktober, 2012\DSC_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42" y="1600200"/>
            <a:ext cx="68333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Nasvidenje Islandija - Sjá þig á Íslandi</a:t>
            </a:r>
            <a:endParaRPr lang="sl-SI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C:\Users\Super Mami\Desktop\Islandija, oktober, 2012\DSC_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b="1" dirty="0"/>
              <a:t>Keilir Institute of </a:t>
            </a:r>
            <a:r>
              <a:rPr lang="sl-SI" sz="2700" b="1" dirty="0" smtClean="0"/>
              <a:t>Technology, Atlantic Centre of Excellence 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2700" b="1" dirty="0" smtClean="0"/>
              <a:t>Srednja šola za mehatroniko in zeleno tehnologijo</a:t>
            </a:r>
            <a:endParaRPr lang="sl-SI" sz="2700" dirty="0"/>
          </a:p>
        </p:txBody>
      </p:sp>
      <p:pic>
        <p:nvPicPr>
          <p:cNvPr id="4" name="Picture 2" descr="IMG_8377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700" b="1" dirty="0" smtClean="0"/>
              <a:t/>
            </a:r>
            <a:br>
              <a:rPr lang="sl-SI" sz="2700" b="1" dirty="0" smtClean="0"/>
            </a:br>
            <a:r>
              <a:rPr lang="sl-SI" sz="2700" b="1" dirty="0" smtClean="0"/>
              <a:t>Keilir - Srednja šola za mehatroniko in zeleno tehnologijo</a:t>
            </a:r>
            <a:r>
              <a:rPr lang="sl-SI" sz="2700" b="1" dirty="0"/>
              <a:t/>
            </a:r>
            <a:br>
              <a:rPr lang="sl-SI" sz="2700" b="1" dirty="0"/>
            </a:br>
            <a:r>
              <a:rPr lang="sl-SI" sz="2700" b="1" dirty="0" smtClean="0"/>
              <a:t>Keilir </a:t>
            </a:r>
            <a:r>
              <a:rPr lang="sl-SI" sz="2700" b="1" dirty="0"/>
              <a:t>- Miðstöð vísinda, fræða og atvinnulífs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pic>
        <p:nvPicPr>
          <p:cNvPr id="4" name="Picture 4" descr="IMG_8379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Elektrotehnika in mehatronika</a:t>
            </a:r>
            <a:endParaRPr lang="sl-SI" sz="2400" b="1" dirty="0"/>
          </a:p>
        </p:txBody>
      </p:sp>
      <p:pic>
        <p:nvPicPr>
          <p:cNvPr id="4" name="Picture 2" descr="IMG_8387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 descr="IMG_8385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/>
              <a:t>Islandska zbornica</a:t>
            </a:r>
            <a:endParaRPr lang="sl-SI" sz="2400" b="1" dirty="0"/>
          </a:p>
        </p:txBody>
      </p:sp>
      <p:pic>
        <p:nvPicPr>
          <p:cNvPr id="4" name="Picture 2" descr="IMG_8396_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0" y="1600200"/>
            <a:ext cx="7244739" cy="4525963"/>
          </a:xfrm>
          <a:prstGeom prst="rect">
            <a:avLst/>
          </a:prstGeom>
          <a:noFill/>
          <a:ln w="127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227</Words>
  <Application>Microsoft Office PowerPoint</Application>
  <PresentationFormat>On-screen Show (4:3)</PresentationFormat>
  <Paragraphs>33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Geološko je Islandija najmlajša evropska država, ima kar 22 aktivnih vulkanov in je bogata z geotermalnimi viri energije</vt:lpstr>
      <vt:lpstr>100% islandske elektrike proizvedejo iz obnovljivih virov energije</vt:lpstr>
      <vt:lpstr>Keilir Institute of Technology, Atlantic Centre of Excellence  Srednja šola za mehatroniko in zeleno tehnologijo</vt:lpstr>
      <vt:lpstr> Keilir - Srednja šola za mehatroniko in zeleno tehnologijo Keilir - Miðstöð vísinda, fræða og atvinnulífs </vt:lpstr>
      <vt:lpstr>Elektrotehnika in mehatronika</vt:lpstr>
      <vt:lpstr>PowerPoint Presentation</vt:lpstr>
      <vt:lpstr>Islandska zbornica</vt:lpstr>
      <vt:lpstr>Na šoli smo pustili brošure o Sloveniji, o Ljubljani in o naši šoli</vt:lpstr>
      <vt:lpstr>Raziskovanje barvite pokrajine</vt:lpstr>
      <vt:lpstr>Solfatare – iz razpok uhajajo žvepleni plini</vt:lpstr>
      <vt:lpstr>Na Islandiji je 250 geotermalnih področij </vt:lpstr>
      <vt:lpstr>Pet geotermalnih elektrarn proizvaja okoli 27% islandske energije</vt:lpstr>
      <vt:lpstr> Geotermalna elektrarna Hellisheiði je največja  na Islandiji in druga na svetu </vt:lpstr>
      <vt:lpstr>Kapaciteta elektrarne je 303 MW električne energije in  130 MW vroče vode</vt:lpstr>
      <vt:lpstr>Podatki o elektrarni: petdeset 2200 metrov globokih vrtin,  termalna kapaciteta je 40 MWth, turbine: 6 x 45 MW, 1 x 30 MW</vt:lpstr>
      <vt:lpstr>Kontrolna soba v geotermalni elektrarni</vt:lpstr>
      <vt:lpstr>Gospa Rikki Magnusdottir, naša vodička in strokovnjakinja, ki je sodelovala pri gradnji elektrarne</vt:lpstr>
      <vt:lpstr>Vulkanska pokrajina izgleda „lunarno“</vt:lpstr>
      <vt:lpstr>70 % električne energije na Islandiji proizvedejo iz vodnih virov</vt:lpstr>
      <vt:lpstr>Okoli 85% islandskih domov ogreva geotermalna energija</vt:lpstr>
      <vt:lpstr>Geotermalno ogrevan rastlinjak za pridelavo paradižnikov</vt:lpstr>
      <vt:lpstr>Družina, ki prideluje okusne paradižnike s pomočjo geotermalne energije in brez pesticidov</vt:lpstr>
      <vt:lpstr>Technical College Reykjavik  je privatna šola, v lasti velikih islandskih gopodarstev</vt:lpstr>
      <vt:lpstr>Teoretični in praktični pouk sta zelo povezana, delo je večinoma projektno</vt:lpstr>
      <vt:lpstr>Proizvodna linija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Delavnice so povezane s kantino</vt:lpstr>
      <vt:lpstr>PowerPoint Presentation</vt:lpstr>
      <vt:lpstr>PowerPoint Presentation</vt:lpstr>
      <vt:lpstr>Ravnatelj Valdemar Valdemarsson </vt:lpstr>
      <vt:lpstr>V Reykjaviku z okolico živi okoli 200 000 ljudi,  v Islandiji okoli 320 000</vt:lpstr>
      <vt:lpstr>Čudovit kongresni in glasbeni center Harpa, Reykjavik,  pridobitev iz leta 2011</vt:lpstr>
      <vt:lpstr>Udeleženci strokovne ekskurzije</vt:lpstr>
      <vt:lpstr>Nasvidenje Islandija - Sjá þig á Íslandi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 Mami</dc:creator>
  <cp:lastModifiedBy>Super Mami</cp:lastModifiedBy>
  <cp:revision>24</cp:revision>
  <dcterms:created xsi:type="dcterms:W3CDTF">2013-01-01T14:50:08Z</dcterms:created>
  <dcterms:modified xsi:type="dcterms:W3CDTF">2013-01-02T05:38:42Z</dcterms:modified>
</cp:coreProperties>
</file>