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74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5"/>
    <a:srgbClr val="3884E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364" autoAdjust="0"/>
  </p:normalViewPr>
  <p:slideViewPr>
    <p:cSldViewPr>
      <p:cViewPr varScale="1">
        <p:scale>
          <a:sx n="72" d="100"/>
          <a:sy n="72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C2AB5-E831-4B54-91E2-AAAF4CAB8AEE}" type="datetimeFigureOut">
              <a:rPr lang="sl-SI" smtClean="0"/>
              <a:t>7. 02. 2022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91E89-90B7-454B-8E03-9ED1B128FEB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432884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885B7-9CFE-42FD-B2B7-4A0BB166952B}" type="datetimeFigureOut">
              <a:rPr lang="sl-SI" smtClean="0"/>
              <a:t>7. 02. 2022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D4FA-5B03-4E11-9EF1-8183BF1B5B7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06002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D4FA-5B03-4E11-9EF1-8183BF1B5B73}" type="slidenum">
              <a:rPr lang="sl-SI" smtClean="0"/>
              <a:t>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957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D4FA-5B03-4E11-9EF1-8183BF1B5B73}" type="slidenum">
              <a:rPr lang="sl-SI" smtClean="0"/>
              <a:t>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368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D4FA-5B03-4E11-9EF1-8183BF1B5B73}" type="slidenum">
              <a:rPr lang="sl-SI" smtClean="0"/>
              <a:t>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477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D4FA-5B03-4E11-9EF1-8183BF1B5B73}" type="slidenum">
              <a:rPr lang="sl-SI" smtClean="0"/>
              <a:t>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915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92C7-CA69-4D60-B758-F5708318AB77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11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E8984-2FC6-4E9A-9AEF-0AE3E4507498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4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25A1-A1CB-486F-B67F-A2F6D6AB2F63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86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A293-E077-47D3-A85A-59136BC9244A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175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5155-4EA7-42D9-B1DF-BBFB34A64EB9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909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B099-DF06-4E90-A507-3B06740E348E}" type="datetime1">
              <a:rPr lang="sl-SI" smtClean="0"/>
              <a:t>7. 02. 2022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959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27880-754C-4C52-AB33-AC6D1C6495BD}" type="datetime1">
              <a:rPr lang="sl-SI" smtClean="0"/>
              <a:t>7. 02. 2022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209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B538-1101-4D88-A345-4EA66EF1EA28}" type="datetime1">
              <a:rPr lang="sl-SI" smtClean="0"/>
              <a:t>7. 02. 2022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569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703D3-E076-4D99-8286-1FF46185D183}" type="datetime1">
              <a:rPr lang="sl-SI" smtClean="0"/>
              <a:t>7. 02. 2022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2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F29-E307-4EDC-B4D7-0E456F2B36F2}" type="datetime1">
              <a:rPr lang="sl-SI" smtClean="0"/>
              <a:t>7. 02. 2022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02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010F-AB18-4870-8088-9DD4912A7F23}" type="datetime1">
              <a:rPr lang="sl-SI" smtClean="0"/>
              <a:t>7. 02. 2022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7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CB6E0-3121-4525-97F8-33A767D2E42A}" type="datetime1">
              <a:rPr lang="sl-SI" smtClean="0"/>
              <a:t>7. 02. 2022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INEA RBT, 2014. Vse pravice pridržane.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5B1D-A3B9-41ED-9052-DBF2FD96A2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132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a-rbt.s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hyperlink" Target="mailto:info@inea-rbt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2133600" cy="365125"/>
          </a:xfrm>
        </p:spPr>
        <p:txBody>
          <a:bodyPr/>
          <a:lstStyle/>
          <a:p>
            <a:fld id="{A33F5B1D-A3B9-41ED-9052-DBF2FD96A242}" type="slidenum">
              <a:rPr lang="sl-SI" smtClean="0"/>
              <a:t>1</a:t>
            </a:fld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8315"/>
          </a:xfrm>
          <a:prstGeom prst="rect">
            <a:avLst/>
          </a:prstGeom>
          <a:solidFill>
            <a:srgbClr val="008FC5"/>
          </a:solidFill>
          <a:ln>
            <a:solidFill>
              <a:srgbClr val="008FC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6" name="Picture 2" descr="C:\Users\Administrator.SVA\Desktop\untitled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45" y="3414213"/>
            <a:ext cx="1786734" cy="82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9174" y="1018601"/>
            <a:ext cx="8155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Inea RBT d.o.o. na informativnih dnevih SŠTS Šiška – 11.2.2022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174" y="2364473"/>
            <a:ext cx="8213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Kdo smo in s čim se ukvarjamo? </a:t>
            </a: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</a:t>
            </a: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0" y="5385095"/>
            <a:ext cx="1771277" cy="4102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0" y="4590131"/>
            <a:ext cx="1786735" cy="4233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322" y="2851893"/>
            <a:ext cx="6050239" cy="40334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98" y="6165304"/>
            <a:ext cx="1578530" cy="4735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3D2144-B487-40E8-9DBE-916CA37270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5" y="131069"/>
            <a:ext cx="1536097" cy="5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8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58315"/>
          </a:xfrm>
          <a:prstGeom prst="rect">
            <a:avLst/>
          </a:prstGeom>
          <a:solidFill>
            <a:srgbClr val="008FC5"/>
          </a:solidFill>
          <a:ln>
            <a:solidFill>
              <a:srgbClr val="008FC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TextBox 4"/>
          <p:cNvSpPr txBox="1"/>
          <p:nvPr/>
        </p:nvSpPr>
        <p:spPr>
          <a:xfrm>
            <a:off x="1088681" y="38550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čim se ukvarjamo?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A102A9-683E-453A-86BA-A989FD508D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5" y="131069"/>
            <a:ext cx="1536097" cy="5126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A892D9-4948-440F-8138-B46804E75993}"/>
              </a:ext>
            </a:extLst>
          </p:cNvPr>
          <p:cNvSpPr txBox="1"/>
          <p:nvPr/>
        </p:nvSpPr>
        <p:spPr>
          <a:xfrm>
            <a:off x="353035" y="1405225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Smo zastopnik opreme za avtomatizacijo – za industrijski sektor ponujamo industrijske in kolaborativne robote, PLC krmilnike, servo pogone, frekvenčne pretvornike, HMI panele, SCADA nadzorne sisteme in podobne industrijske komponente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 našem podjetju najdejo svoje delovno mesto inženirji elektrotehnike in mehatronike, z vplivom digitalizacije pa so v našem okolju čedalje bolj potrebna tudi IT znanja (računalništvo, spletne aplikacije,...)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792844-7EAA-4378-BCC6-3E4778C7BD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270" y="5158575"/>
            <a:ext cx="1329544" cy="15070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82074F-31A3-4584-B823-AE18DE9EFDE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" t="2100" b="3402"/>
          <a:stretch/>
        </p:blipFill>
        <p:spPr>
          <a:xfrm>
            <a:off x="5760640" y="5181112"/>
            <a:ext cx="1584176" cy="15329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E769BC-CC3E-4B6A-81C6-0398FB34B3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6" y="5013176"/>
            <a:ext cx="1029751" cy="16612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B9BD66-7DF9-4469-9509-9125BE835D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600" y="5288260"/>
            <a:ext cx="1646189" cy="11317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736813-60A5-4A2F-915A-26A8692197D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3" t="19803" r="50936" b="27342"/>
          <a:stretch/>
        </p:blipFill>
        <p:spPr>
          <a:xfrm>
            <a:off x="3966474" y="5331749"/>
            <a:ext cx="1476164" cy="116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2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2133600" cy="365125"/>
          </a:xfrm>
        </p:spPr>
        <p:txBody>
          <a:bodyPr/>
          <a:lstStyle/>
          <a:p>
            <a:fld id="{A33F5B1D-A3B9-41ED-9052-DBF2FD96A242}" type="slidenum">
              <a:rPr lang="sl-SI" smtClean="0"/>
              <a:t>3</a:t>
            </a:fld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8315"/>
          </a:xfrm>
          <a:prstGeom prst="rect">
            <a:avLst/>
          </a:prstGeom>
          <a:solidFill>
            <a:srgbClr val="008FC5"/>
          </a:solidFill>
          <a:ln>
            <a:solidFill>
              <a:srgbClr val="008FC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extBox 1"/>
          <p:cNvSpPr txBox="1"/>
          <p:nvPr/>
        </p:nvSpPr>
        <p:spPr>
          <a:xfrm>
            <a:off x="395536" y="1412776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 SŠTS Šiška sodelujemo že kar nekaj časa </a:t>
            </a: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</a:t>
            </a: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 dijake v našem podjetju nudimo opravljanje prakse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širokem portfelju produktov, katere nudimo, študentje lahko spoznajo zanimiva znanja iz realnega </a:t>
            </a:r>
            <a:r>
              <a:rPr lang="sl-SI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industrijskega okolja</a:t>
            </a:r>
            <a:endParaRPr lang="sl-S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5559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Sodelovanje s SŠTS Šiška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21AF544-C7FC-4A24-920C-2428F1CF84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5" y="131069"/>
            <a:ext cx="1536097" cy="5126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A360489-84CC-4331-BC51-68E8680C314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2" r="12677" b="10101"/>
          <a:stretch/>
        </p:blipFill>
        <p:spPr>
          <a:xfrm>
            <a:off x="5220071" y="4516610"/>
            <a:ext cx="3384377" cy="2205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A3F8E0-61C4-4469-9FD2-DC1DD7E737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96985"/>
            <a:ext cx="3635418" cy="204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36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9144000" cy="58315"/>
          </a:xfrm>
          <a:prstGeom prst="rect">
            <a:avLst/>
          </a:prstGeom>
          <a:solidFill>
            <a:srgbClr val="008FC5"/>
          </a:solidFill>
          <a:ln>
            <a:solidFill>
              <a:srgbClr val="008FC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181324" y="5301208"/>
            <a:ext cx="8781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INEA RBT – oprema za avtomatizacijo d.o.o. /// Stegne 11, 1000 Ljubljana</a:t>
            </a:r>
          </a:p>
          <a:p>
            <a:pPr algn="ctr"/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www.inea-rbt.si</a:t>
            </a: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/// </a:t>
            </a: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info@inea-rbt.si</a:t>
            </a:r>
            <a:r>
              <a:rPr lang="sl-SI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/// 01 5138 100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240" y="942917"/>
            <a:ext cx="6573520" cy="4166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49269D-D8BE-4E80-A11D-557CDB69FF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5" y="131069"/>
            <a:ext cx="1936554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7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2688</TotalTime>
  <Words>172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INEA d.o.o.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Pepelnik Cvetko</dc:creator>
  <cp:lastModifiedBy>Vrbančič Tim</cp:lastModifiedBy>
  <cp:revision>174</cp:revision>
  <dcterms:created xsi:type="dcterms:W3CDTF">2012-01-04T07:29:00Z</dcterms:created>
  <dcterms:modified xsi:type="dcterms:W3CDTF">2022-02-07T10:48:44Z</dcterms:modified>
</cp:coreProperties>
</file>